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2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1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7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1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1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4646-9276-41B5-96F3-3B3E31D914DE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56E8-3F96-4B93-ACCA-D7A655147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8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ГЛОБАЛЬНЫЙ, ПРОФЕССИОНАЛЬНЫЙ, ЭМОЦИОНАЛЬНЫЙ ИНТЕЛЛЕКТЫ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БИБЛИОТЕКА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521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854932" cy="59721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Глобальный </a:t>
            </a:r>
            <a:br>
              <a:rPr lang="ru-RU" sz="2400" dirty="0" smtClean="0"/>
            </a:br>
            <a:r>
              <a:rPr lang="ru-RU" sz="2400" dirty="0" smtClean="0"/>
              <a:t>интеллект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69" y="66757"/>
            <a:ext cx="4756105" cy="67944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31" y="3464690"/>
            <a:ext cx="2085160" cy="3389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39" y="100187"/>
            <a:ext cx="2193980" cy="3264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74" y="0"/>
            <a:ext cx="2373313" cy="34646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73" y="3467167"/>
            <a:ext cx="2059114" cy="33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365125"/>
            <a:ext cx="1930400" cy="58118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Профессиональный</a:t>
            </a:r>
            <a:br>
              <a:rPr lang="ru-RU" sz="1600" dirty="0" smtClean="0"/>
            </a:br>
            <a:r>
              <a:rPr lang="ru-RU" sz="1600" dirty="0" smtClean="0"/>
              <a:t>интеллект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31" y="365125"/>
            <a:ext cx="3964653" cy="6162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37" y="189707"/>
            <a:ext cx="2397729" cy="3081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37" y="3446462"/>
            <a:ext cx="2318176" cy="3250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89707"/>
            <a:ext cx="1995878" cy="3129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9425"/>
            <a:ext cx="2084778" cy="33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1701800" cy="584629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Эмоциональный интеллект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68" y="105376"/>
            <a:ext cx="2168652" cy="31404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56" y="711200"/>
            <a:ext cx="4412378" cy="5614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84" y="3427971"/>
            <a:ext cx="2326820" cy="3290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105376"/>
            <a:ext cx="2360542" cy="2929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3245829"/>
            <a:ext cx="2171554" cy="34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5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ГЛОБАЛЬНЫЙ, ПРОФЕССИОНАЛЬНЫЙ, ЭМОЦИОНАЛЬНЫЙ ИНТЕЛЛЕКТЫ</vt:lpstr>
      <vt:lpstr>Глобальный  интеллект</vt:lpstr>
      <vt:lpstr>Профессиональный интеллект</vt:lpstr>
      <vt:lpstr>Эмоциональный интеллект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ГЛОБАЛЬНЫЙ, ПРОФЕССИОНАЛЬНЫЙ, ЭМОЦИОНАЛЬНЫЙ ИНТЕЛЛЕКТЫ</dc:title>
  <dc:creator>Станислав Хурумов</dc:creator>
  <cp:lastModifiedBy>Станислав Хурумов</cp:lastModifiedBy>
  <cp:revision>9</cp:revision>
  <dcterms:created xsi:type="dcterms:W3CDTF">2022-05-30T21:33:27Z</dcterms:created>
  <dcterms:modified xsi:type="dcterms:W3CDTF">2022-05-31T07:10:40Z</dcterms:modified>
</cp:coreProperties>
</file>